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1"/>
  </p:sldMasterIdLst>
  <p:sldIdLst>
    <p:sldId id="369" r:id="rId2"/>
    <p:sldId id="271" r:id="rId3"/>
    <p:sldId id="370" r:id="rId4"/>
    <p:sldId id="371" r:id="rId5"/>
    <p:sldId id="372" r:id="rId6"/>
    <p:sldId id="388" r:id="rId7"/>
    <p:sldId id="387" r:id="rId8"/>
    <p:sldId id="374" r:id="rId9"/>
    <p:sldId id="375" r:id="rId10"/>
    <p:sldId id="376" r:id="rId11"/>
    <p:sldId id="377" r:id="rId12"/>
    <p:sldId id="378" r:id="rId13"/>
    <p:sldId id="379" r:id="rId14"/>
    <p:sldId id="386" r:id="rId15"/>
    <p:sldId id="380" r:id="rId16"/>
    <p:sldId id="381" r:id="rId17"/>
    <p:sldId id="382" r:id="rId18"/>
    <p:sldId id="383" r:id="rId19"/>
    <p:sldId id="384" r:id="rId20"/>
    <p:sldId id="385" r:id="rId21"/>
    <p:sldId id="389" r:id="rId22"/>
  </p:sldIdLst>
  <p:sldSz cx="9144000" cy="6858000" type="screen4x3"/>
  <p:notesSz cx="6858000" cy="9144000"/>
  <p:custDataLst>
    <p:tags r:id="rId23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CC"/>
    <a:srgbClr val="FFFF66"/>
    <a:srgbClr val="D1FFFF"/>
    <a:srgbClr val="E4E4BA"/>
    <a:srgbClr val="D3D8C6"/>
    <a:srgbClr val="9900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02" autoAdjust="0"/>
    <p:restoredTop sz="94660"/>
  </p:normalViewPr>
  <p:slideViewPr>
    <p:cSldViewPr>
      <p:cViewPr varScale="1">
        <p:scale>
          <a:sx n="98" d="100"/>
          <a:sy n="98" d="100"/>
        </p:scale>
        <p:origin x="19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6A6EB6-E656-419C-BA84-11A6E3C3DF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0954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C4524A-9A83-4771-BC4B-771B8AE336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4620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2BE1D7-B8A8-42E4-AD55-020959B8CC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6262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12F38A-FAFB-4026-96E2-78043E5386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4020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89DFDA-FD2F-4EEF-A8D8-BE33E68FCA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8118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F46E47-8563-4202-B3CF-5C6EB5D2BC9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9276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B86CB3-D456-4196-AD72-085D7FD4D0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5602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3A73AA-E8D2-4806-B114-42E2FC5279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8971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A7BC0F-4F58-4C05-8329-5608B6839D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2596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911350-B357-4FAC-BAED-AB099C0AD8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3150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ECA4C7-A1CC-41A6-B134-EF781FAC1A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8313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83D4E6-C605-4CA2-9806-08AE401059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2008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870E65-B1D8-478D-A5C5-6C8E563C83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4089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04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0A57F89A-55CC-477E-8022-905E9581D9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7" r:id="rId2"/>
    <p:sldLayoutId id="2147483666" r:id="rId3"/>
    <p:sldLayoutId id="2147483665" r:id="rId4"/>
    <p:sldLayoutId id="2147483664" r:id="rId5"/>
    <p:sldLayoutId id="2147483663" r:id="rId6"/>
    <p:sldLayoutId id="2147483662" r:id="rId7"/>
    <p:sldLayoutId id="2147483661" r:id="rId8"/>
    <p:sldLayoutId id="2147483660" r:id="rId9"/>
    <p:sldLayoutId id="2147483659" r:id="rId10"/>
    <p:sldLayoutId id="2147483658" r:id="rId11"/>
    <p:sldLayoutId id="2147483657" r:id="rId12"/>
    <p:sldLayoutId id="214748365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5" Type="http://schemas.openxmlformats.org/officeDocument/2006/relationships/image" Target="../media/image2.wmf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5.png"/><Relationship Id="rId5" Type="http://schemas.openxmlformats.org/officeDocument/2006/relationships/image" Target="../media/image2.wmf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2.w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9" descr="HINH N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811" y="395468"/>
            <a:ext cx="9144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Text Box 8"/>
          <p:cNvSpPr txBox="1">
            <a:spLocks noChangeArrowheads="1"/>
          </p:cNvSpPr>
          <p:nvPr/>
        </p:nvSpPr>
        <p:spPr bwMode="auto">
          <a:xfrm>
            <a:off x="0" y="1615859"/>
            <a:ext cx="9834563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STEM LỚP 5/1 </a:t>
            </a:r>
          </a:p>
        </p:txBody>
      </p:sp>
      <p:sp>
        <p:nvSpPr>
          <p:cNvPr id="8" name="Google Shape;440;p26"/>
          <p:cNvSpPr txBox="1">
            <a:spLocks/>
          </p:cNvSpPr>
          <p:nvPr/>
        </p:nvSpPr>
        <p:spPr>
          <a:xfrm>
            <a:off x="224074" y="3390287"/>
            <a:ext cx="9114952" cy="715963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 anchor="b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4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 sz="28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 sz="28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 sz="28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 sz="28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 sz="28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 sz="28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 sz="28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 sz="28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pPr>
              <a:defRPr/>
            </a:pPr>
            <a:r>
              <a:rPr lang="en-US" sz="4800" b="1" dirty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>CHỦ ĐỀ 1</a:t>
            </a:r>
          </a:p>
          <a:p>
            <a:pPr>
              <a:defRPr/>
            </a:pPr>
            <a:r>
              <a:rPr lang="en-US" sz="3600" b="1" dirty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>BỘ GHÉP HÌNH </a:t>
            </a:r>
          </a:p>
          <a:p>
            <a:pPr>
              <a:defRPr/>
            </a:pPr>
            <a:r>
              <a:rPr lang="en-US" sz="3600" b="1" dirty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>TỪ CÁC KHỐI LẬP PHƯƠNG</a:t>
            </a:r>
            <a:endParaRPr lang="vi-VN" sz="3600" b="1" dirty="0">
              <a:ln w="6600">
                <a:solidFill>
                  <a:sysClr val="windowText" lastClr="000000"/>
                </a:solidFill>
                <a:prstDash val="solid"/>
              </a:ln>
              <a:solidFill>
                <a:srgbClr val="0000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689B97-F46C-DFE8-7519-0F2EE5C095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13">
            <a:extLst>
              <a:ext uri="{FF2B5EF4-FFF2-40B4-BE49-F238E27FC236}">
                <a16:creationId xmlns:a16="http://schemas.microsoft.com/office/drawing/2014/main" id="{8C03095C-4C54-FB0A-B407-EDD256222C66}"/>
              </a:ext>
            </a:extLst>
          </p:cNvPr>
          <p:cNvGraphicFramePr>
            <a:graphicFrameLocks noGrp="1" noChangeAspect="1"/>
          </p:cNvGraphicFramePr>
          <p:nvPr>
            <p:ph sz="quarter" idx="1"/>
          </p:nvPr>
        </p:nvGraphicFramePr>
        <p:xfrm>
          <a:off x="2419350" y="25844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4151" imgH="215619" progId="Equation.3">
                  <p:embed/>
                </p:oleObj>
              </mc:Choice>
              <mc:Fallback>
                <p:oleObj name="Equation" r:id="rId2" imgW="114151" imgH="215619" progId="Equation.3">
                  <p:embed/>
                  <p:pic>
                    <p:nvPicPr>
                      <p:cNvPr id="4098" name="Object 13">
                        <a:extLst>
                          <a:ext uri="{FF2B5EF4-FFF2-40B4-BE49-F238E27FC236}">
                            <a16:creationId xmlns:a16="http://schemas.microsoft.com/office/drawing/2014/main" id="{68120082-B92A-650F-872B-9F5F88E1DEC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9350" y="25844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DACA8042-C40B-C93D-85CF-0A45523D6C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3123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59023D-BC80-9740-6880-FB3B0FA8F0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13">
            <a:extLst>
              <a:ext uri="{FF2B5EF4-FFF2-40B4-BE49-F238E27FC236}">
                <a16:creationId xmlns:a16="http://schemas.microsoft.com/office/drawing/2014/main" id="{D4EF7FAA-DC8B-564A-7822-574733359FD6}"/>
              </a:ext>
            </a:extLst>
          </p:cNvPr>
          <p:cNvGraphicFramePr>
            <a:graphicFrameLocks noGrp="1" noChangeAspect="1"/>
          </p:cNvGraphicFramePr>
          <p:nvPr>
            <p:ph sz="quarter" idx="1"/>
          </p:nvPr>
        </p:nvGraphicFramePr>
        <p:xfrm>
          <a:off x="2419350" y="25844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4151" imgH="215619" progId="Equation.3">
                  <p:embed/>
                </p:oleObj>
              </mc:Choice>
              <mc:Fallback>
                <p:oleObj name="Equation" r:id="rId2" imgW="114151" imgH="215619" progId="Equation.3">
                  <p:embed/>
                  <p:pic>
                    <p:nvPicPr>
                      <p:cNvPr id="4098" name="Object 13">
                        <a:extLst>
                          <a:ext uri="{FF2B5EF4-FFF2-40B4-BE49-F238E27FC236}">
                            <a16:creationId xmlns:a16="http://schemas.microsoft.com/office/drawing/2014/main" id="{68120082-B92A-650F-872B-9F5F88E1DEC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9350" y="25844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 descr="A group of kids sitting at a table&#10;&#10;Description automatically generated">
            <a:extLst>
              <a:ext uri="{FF2B5EF4-FFF2-40B4-BE49-F238E27FC236}">
                <a16:creationId xmlns:a16="http://schemas.microsoft.com/office/drawing/2014/main" id="{2F77A3CF-E753-DD9E-FB88-0A3B9E0ED1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3307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055361-6339-2CE9-178D-4E5B7D572C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13">
            <a:extLst>
              <a:ext uri="{FF2B5EF4-FFF2-40B4-BE49-F238E27FC236}">
                <a16:creationId xmlns:a16="http://schemas.microsoft.com/office/drawing/2014/main" id="{4974D9F7-D6F3-632E-EEBA-60E65509E31D}"/>
              </a:ext>
            </a:extLst>
          </p:cNvPr>
          <p:cNvGraphicFramePr>
            <a:graphicFrameLocks noGrp="1" noChangeAspect="1"/>
          </p:cNvGraphicFramePr>
          <p:nvPr>
            <p:ph sz="quarter" idx="1"/>
          </p:nvPr>
        </p:nvGraphicFramePr>
        <p:xfrm>
          <a:off x="2419350" y="25844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4151" imgH="215619" progId="Equation.3">
                  <p:embed/>
                </p:oleObj>
              </mc:Choice>
              <mc:Fallback>
                <p:oleObj name="Equation" r:id="rId2" imgW="114151" imgH="215619" progId="Equation.3">
                  <p:embed/>
                  <p:pic>
                    <p:nvPicPr>
                      <p:cNvPr id="4098" name="Object 13">
                        <a:extLst>
                          <a:ext uri="{FF2B5EF4-FFF2-40B4-BE49-F238E27FC236}">
                            <a16:creationId xmlns:a16="http://schemas.microsoft.com/office/drawing/2014/main" id="{68120082-B92A-650F-872B-9F5F88E1DEC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9350" y="25844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 descr="A group of children sitting at a table with a table with a table with a table with a table with a table with a table with a table with a table with a table with a table with&#10;&#10;Description automatically generated">
            <a:extLst>
              <a:ext uri="{FF2B5EF4-FFF2-40B4-BE49-F238E27FC236}">
                <a16:creationId xmlns:a16="http://schemas.microsoft.com/office/drawing/2014/main" id="{D185C0F6-1FAC-37D3-1435-A2DB909EFF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2132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6F2626-8206-196A-FC89-F0E1A88B4F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13">
            <a:extLst>
              <a:ext uri="{FF2B5EF4-FFF2-40B4-BE49-F238E27FC236}">
                <a16:creationId xmlns:a16="http://schemas.microsoft.com/office/drawing/2014/main" id="{B396AFE5-E043-B525-BCF2-4B990721F5D1}"/>
              </a:ext>
            </a:extLst>
          </p:cNvPr>
          <p:cNvGraphicFramePr>
            <a:graphicFrameLocks noGrp="1" noChangeAspect="1"/>
          </p:cNvGraphicFramePr>
          <p:nvPr>
            <p:ph sz="quarter" idx="1"/>
          </p:nvPr>
        </p:nvGraphicFramePr>
        <p:xfrm>
          <a:off x="2419350" y="25844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4151" imgH="215619" progId="Equation.3">
                  <p:embed/>
                </p:oleObj>
              </mc:Choice>
              <mc:Fallback>
                <p:oleObj name="Equation" r:id="rId2" imgW="114151" imgH="215619" progId="Equation.3">
                  <p:embed/>
                  <p:pic>
                    <p:nvPicPr>
                      <p:cNvPr id="4098" name="Object 13">
                        <a:extLst>
                          <a:ext uri="{FF2B5EF4-FFF2-40B4-BE49-F238E27FC236}">
                            <a16:creationId xmlns:a16="http://schemas.microsoft.com/office/drawing/2014/main" id="{68120082-B92A-650F-872B-9F5F88E1DEC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9350" y="25844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 descr="A group of boys sitting at a table with a white sheet of paper&#10;&#10;Description automatically generated">
            <a:extLst>
              <a:ext uri="{FF2B5EF4-FFF2-40B4-BE49-F238E27FC236}">
                <a16:creationId xmlns:a16="http://schemas.microsoft.com/office/drawing/2014/main" id="{DAC79F79-90AC-3C4F-08D5-C591A8EE01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9662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06FDB2-DD91-4001-316B-BD324B9561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13">
            <a:extLst>
              <a:ext uri="{FF2B5EF4-FFF2-40B4-BE49-F238E27FC236}">
                <a16:creationId xmlns:a16="http://schemas.microsoft.com/office/drawing/2014/main" id="{14F0A27E-FC56-E174-F187-CECC9873BDC7}"/>
              </a:ext>
            </a:extLst>
          </p:cNvPr>
          <p:cNvGraphicFramePr>
            <a:graphicFrameLocks noGrp="1" noChangeAspect="1"/>
          </p:cNvGraphicFramePr>
          <p:nvPr>
            <p:ph sz="quarter" idx="1"/>
          </p:nvPr>
        </p:nvGraphicFramePr>
        <p:xfrm>
          <a:off x="2419350" y="25844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14151" imgH="215619" progId="Equation.3">
                  <p:embed/>
                </p:oleObj>
              </mc:Choice>
              <mc:Fallback>
                <p:oleObj name="Equation" r:id="rId4" imgW="114151" imgH="215619" progId="Equation.3">
                  <p:embed/>
                  <p:pic>
                    <p:nvPicPr>
                      <p:cNvPr id="4098" name="Object 13">
                        <a:extLst>
                          <a:ext uri="{FF2B5EF4-FFF2-40B4-BE49-F238E27FC236}">
                            <a16:creationId xmlns:a16="http://schemas.microsoft.com/office/drawing/2014/main" id="{B396AFE5-E043-B525-BCF2-4B990721F5D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9350" y="25844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Video - chủ đề 1">
            <a:hlinkClick r:id="" action="ppaction://media"/>
            <a:extLst>
              <a:ext uri="{FF2B5EF4-FFF2-40B4-BE49-F238E27FC236}">
                <a16:creationId xmlns:a16="http://schemas.microsoft.com/office/drawing/2014/main" id="{4ABE0E7E-68F2-D0C8-C892-DE2F561AE7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4350" y="914400"/>
            <a:ext cx="81153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863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7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9D7FFE-C83F-3BB5-B2CD-2AA1CC0EDA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9" descr="HINH NEN">
            <a:extLst>
              <a:ext uri="{FF2B5EF4-FFF2-40B4-BE49-F238E27FC236}">
                <a16:creationId xmlns:a16="http://schemas.microsoft.com/office/drawing/2014/main" id="{8F9E1BA0-9AB4-8FE3-F9C8-3F654F80F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562" y="381000"/>
            <a:ext cx="9144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Text Box 8">
            <a:extLst>
              <a:ext uri="{FF2B5EF4-FFF2-40B4-BE49-F238E27FC236}">
                <a16:creationId xmlns:a16="http://schemas.microsoft.com/office/drawing/2014/main" id="{AB48C384-4FE5-CDA0-D0C6-416F250E03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0562" y="1615859"/>
            <a:ext cx="9834563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STEM LỚP 5/3 </a:t>
            </a:r>
          </a:p>
        </p:txBody>
      </p:sp>
      <p:sp>
        <p:nvSpPr>
          <p:cNvPr id="8" name="Google Shape;440;p26">
            <a:extLst>
              <a:ext uri="{FF2B5EF4-FFF2-40B4-BE49-F238E27FC236}">
                <a16:creationId xmlns:a16="http://schemas.microsoft.com/office/drawing/2014/main" id="{F5058015-59FE-03C0-43DF-5EC300CC7B30}"/>
              </a:ext>
            </a:extLst>
          </p:cNvPr>
          <p:cNvSpPr txBox="1">
            <a:spLocks/>
          </p:cNvSpPr>
          <p:nvPr/>
        </p:nvSpPr>
        <p:spPr>
          <a:xfrm>
            <a:off x="224074" y="3390287"/>
            <a:ext cx="9114952" cy="715963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 anchor="b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4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 sz="28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 sz="28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 sz="28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 sz="28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 sz="28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 sz="28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 sz="28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 sz="28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itan One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333399"/>
                  </a:outerShdw>
                </a:effectLst>
                <a:uLnTx/>
                <a:uFillTx/>
                <a:latin typeface="Arial"/>
                <a:sym typeface="Titan One"/>
              </a:rPr>
              <a:t>CHỦ ĐỀ 1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itan One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333399"/>
                  </a:outerShdw>
                </a:effectLst>
                <a:uLnTx/>
                <a:uFillTx/>
                <a:latin typeface="Arial"/>
                <a:sym typeface="Titan One"/>
              </a:rPr>
              <a:t>BỘ GHÉP HÌNH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itan One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333399"/>
                  </a:outerShdw>
                </a:effectLst>
                <a:uLnTx/>
                <a:uFillTx/>
                <a:latin typeface="Arial"/>
                <a:sym typeface="Titan One"/>
              </a:rPr>
              <a:t>TỪ CÁC KHỐI LẬP PHƯƠNG</a:t>
            </a:r>
            <a:endParaRPr kumimoji="0" lang="vi-VN" sz="3600" b="1" i="0" u="none" strike="noStrike" kern="1200" cap="none" spc="0" normalizeH="0" baseline="0" noProof="0" dirty="0">
              <a:ln w="6600">
                <a:solidFill>
                  <a:sysClr val="windowText" lastClr="000000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tl" rotWithShape="0">
                  <a:srgbClr val="333399"/>
                </a:outerShdw>
              </a:effectLst>
              <a:uLnTx/>
              <a:uFillTx/>
              <a:latin typeface="Arial"/>
              <a:sym typeface="Titan One"/>
            </a:endParaRPr>
          </a:p>
        </p:txBody>
      </p:sp>
    </p:spTree>
    <p:extLst>
      <p:ext uri="{BB962C8B-B14F-4D97-AF65-F5344CB8AC3E}">
        <p14:creationId xmlns:p14="http://schemas.microsoft.com/office/powerpoint/2010/main" val="15439936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55AC20-9B08-2A28-869B-E95D329EB4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13">
            <a:extLst>
              <a:ext uri="{FF2B5EF4-FFF2-40B4-BE49-F238E27FC236}">
                <a16:creationId xmlns:a16="http://schemas.microsoft.com/office/drawing/2014/main" id="{E3D934D9-F2F9-142C-2079-D0B9FEBF4F8D}"/>
              </a:ext>
            </a:extLst>
          </p:cNvPr>
          <p:cNvGraphicFramePr>
            <a:graphicFrameLocks noGrp="1" noChangeAspect="1"/>
          </p:cNvGraphicFramePr>
          <p:nvPr>
            <p:ph sz="quarter" idx="1"/>
          </p:nvPr>
        </p:nvGraphicFramePr>
        <p:xfrm>
          <a:off x="2419350" y="25844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14151" imgH="215619" progId="Equation.3">
                  <p:embed/>
                </p:oleObj>
              </mc:Choice>
              <mc:Fallback>
                <p:oleObj name="Equation" r:id="rId4" imgW="114151" imgH="215619" progId="Equation.3">
                  <p:embed/>
                  <p:pic>
                    <p:nvPicPr>
                      <p:cNvPr id="4098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9350" y="25844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Video - Chủ đề 1">
            <a:hlinkClick r:id="" action="ppaction://media"/>
            <a:extLst>
              <a:ext uri="{FF2B5EF4-FFF2-40B4-BE49-F238E27FC236}">
                <a16:creationId xmlns:a16="http://schemas.microsoft.com/office/drawing/2014/main" id="{0378C1A3-8C5E-9F15-9F90-EC4566A591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78150" y="0"/>
            <a:ext cx="3187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689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14BA61-FB2C-CCBE-BF92-65D8FD0AA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13">
            <a:extLst>
              <a:ext uri="{FF2B5EF4-FFF2-40B4-BE49-F238E27FC236}">
                <a16:creationId xmlns:a16="http://schemas.microsoft.com/office/drawing/2014/main" id="{86D4629E-D0D6-7B86-5987-31994F7E6242}"/>
              </a:ext>
            </a:extLst>
          </p:cNvPr>
          <p:cNvGraphicFramePr>
            <a:graphicFrameLocks noGrp="1" noChangeAspect="1"/>
          </p:cNvGraphicFramePr>
          <p:nvPr>
            <p:ph sz="quarter" idx="1"/>
          </p:nvPr>
        </p:nvGraphicFramePr>
        <p:xfrm>
          <a:off x="2419350" y="25844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4151" imgH="215619" progId="Equation.3">
                  <p:embed/>
                </p:oleObj>
              </mc:Choice>
              <mc:Fallback>
                <p:oleObj name="Equation" r:id="rId2" imgW="114151" imgH="215619" progId="Equation.3">
                  <p:embed/>
                  <p:pic>
                    <p:nvPicPr>
                      <p:cNvPr id="4098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9350" y="25844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 descr="A child's hand on a white paper with colorful blocks&#10;&#10;Description automatically generated">
            <a:extLst>
              <a:ext uri="{FF2B5EF4-FFF2-40B4-BE49-F238E27FC236}">
                <a16:creationId xmlns:a16="http://schemas.microsoft.com/office/drawing/2014/main" id="{1D37D7A5-2534-6AFA-7DF8-3C90A37E63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3469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D3C705-A353-9B32-BC08-852C9520F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13">
            <a:extLst>
              <a:ext uri="{FF2B5EF4-FFF2-40B4-BE49-F238E27FC236}">
                <a16:creationId xmlns:a16="http://schemas.microsoft.com/office/drawing/2014/main" id="{BE1BBDC8-093E-9BB2-1CA1-23BA4226D2D5}"/>
              </a:ext>
            </a:extLst>
          </p:cNvPr>
          <p:cNvGraphicFramePr>
            <a:graphicFrameLocks noGrp="1" noChangeAspect="1"/>
          </p:cNvGraphicFramePr>
          <p:nvPr>
            <p:ph sz="quarter" idx="1"/>
          </p:nvPr>
        </p:nvGraphicFramePr>
        <p:xfrm>
          <a:off x="2419350" y="25844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4151" imgH="215619" progId="Equation.3">
                  <p:embed/>
                </p:oleObj>
              </mc:Choice>
              <mc:Fallback>
                <p:oleObj name="Equation" r:id="rId2" imgW="114151" imgH="215619" progId="Equation.3">
                  <p:embed/>
                  <p:pic>
                    <p:nvPicPr>
                      <p:cNvPr id="4098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9350" y="25844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 descr="A paper with pencils and drawings on it&#10;&#10;Description automatically generated">
            <a:extLst>
              <a:ext uri="{FF2B5EF4-FFF2-40B4-BE49-F238E27FC236}">
                <a16:creationId xmlns:a16="http://schemas.microsoft.com/office/drawing/2014/main" id="{B6311F0C-0B95-10D0-1A0A-C379702F68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8002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E7BFE-40E6-3EF3-488C-8B1A6BA786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13">
            <a:extLst>
              <a:ext uri="{FF2B5EF4-FFF2-40B4-BE49-F238E27FC236}">
                <a16:creationId xmlns:a16="http://schemas.microsoft.com/office/drawing/2014/main" id="{0FD584B7-C47B-0455-6FB8-2B7C911C34C9}"/>
              </a:ext>
            </a:extLst>
          </p:cNvPr>
          <p:cNvGraphicFramePr>
            <a:graphicFrameLocks noGrp="1" noChangeAspect="1"/>
          </p:cNvGraphicFramePr>
          <p:nvPr>
            <p:ph sz="quarter" idx="1"/>
          </p:nvPr>
        </p:nvGraphicFramePr>
        <p:xfrm>
          <a:off x="2419350" y="25844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4151" imgH="215619" progId="Equation.3">
                  <p:embed/>
                </p:oleObj>
              </mc:Choice>
              <mc:Fallback>
                <p:oleObj name="Equation" r:id="rId2" imgW="114151" imgH="215619" progId="Equation.3">
                  <p:embed/>
                  <p:pic>
                    <p:nvPicPr>
                      <p:cNvPr id="4098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9350" y="25844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 descr="A row of small boxes with labels on a white surface&#10;&#10;Description automatically generated">
            <a:extLst>
              <a:ext uri="{FF2B5EF4-FFF2-40B4-BE49-F238E27FC236}">
                <a16:creationId xmlns:a16="http://schemas.microsoft.com/office/drawing/2014/main" id="{91307F6D-9B72-BBCF-FDCA-0F4CCB9AFD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92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13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2419350" y="25844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4151" imgH="215619" progId="Equation.3">
                  <p:embed/>
                </p:oleObj>
              </mc:Choice>
              <mc:Fallback>
                <p:oleObj name="Equation" r:id="rId2" imgW="114151" imgH="215619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9350" y="25844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 descr="A group of children in a classroom&#10;&#10;Description automatically generated">
            <a:extLst>
              <a:ext uri="{FF2B5EF4-FFF2-40B4-BE49-F238E27FC236}">
                <a16:creationId xmlns:a16="http://schemas.microsoft.com/office/drawing/2014/main" id="{BB4C242B-394C-405E-0168-3A69D5B193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C413E-4681-511C-4103-3A54F431F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13">
            <a:extLst>
              <a:ext uri="{FF2B5EF4-FFF2-40B4-BE49-F238E27FC236}">
                <a16:creationId xmlns:a16="http://schemas.microsoft.com/office/drawing/2014/main" id="{30B577E7-A317-4B40-1B74-A9FFF6795ACC}"/>
              </a:ext>
            </a:extLst>
          </p:cNvPr>
          <p:cNvGraphicFramePr>
            <a:graphicFrameLocks noGrp="1" noChangeAspect="1"/>
          </p:cNvGraphicFramePr>
          <p:nvPr>
            <p:ph sz="quarter" idx="1"/>
          </p:nvPr>
        </p:nvGraphicFramePr>
        <p:xfrm>
          <a:off x="2419350" y="25844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4151" imgH="215619" progId="Equation.3">
                  <p:embed/>
                </p:oleObj>
              </mc:Choice>
              <mc:Fallback>
                <p:oleObj name="Equation" r:id="rId2" imgW="114151" imgH="215619" progId="Equation.3">
                  <p:embed/>
                  <p:pic>
                    <p:nvPicPr>
                      <p:cNvPr id="4098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9350" y="25844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 descr="A paper with a drawing on it&#10;&#10;Description automatically generated">
            <a:extLst>
              <a:ext uri="{FF2B5EF4-FFF2-40B4-BE49-F238E27FC236}">
                <a16:creationId xmlns:a16="http://schemas.microsoft.com/office/drawing/2014/main" id="{16B5394E-D786-0BA4-00BB-452A6AC6F7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6223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03682B-C7D9-E99F-C061-0762B83FD4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13">
            <a:extLst>
              <a:ext uri="{FF2B5EF4-FFF2-40B4-BE49-F238E27FC236}">
                <a16:creationId xmlns:a16="http://schemas.microsoft.com/office/drawing/2014/main" id="{795E9DF3-3042-1DB4-7712-C24337E6AB15}"/>
              </a:ext>
            </a:extLst>
          </p:cNvPr>
          <p:cNvGraphicFramePr>
            <a:graphicFrameLocks noGrp="1" noChangeAspect="1"/>
          </p:cNvGraphicFramePr>
          <p:nvPr>
            <p:ph sz="quarter" idx="1"/>
          </p:nvPr>
        </p:nvGraphicFramePr>
        <p:xfrm>
          <a:off x="2419350" y="25844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4151" imgH="215619" progId="Equation.3">
                  <p:embed/>
                </p:oleObj>
              </mc:Choice>
              <mc:Fallback>
                <p:oleObj name="Equation" r:id="rId2" imgW="114151" imgH="215619" progId="Equation.3">
                  <p:embed/>
                  <p:pic>
                    <p:nvPicPr>
                      <p:cNvPr id="4098" name="Object 13">
                        <a:extLst>
                          <a:ext uri="{FF2B5EF4-FFF2-40B4-BE49-F238E27FC236}">
                            <a16:creationId xmlns:a16="http://schemas.microsoft.com/office/drawing/2014/main" id="{30B577E7-A317-4B40-1B74-A9FFF6795AC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9350" y="25844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056372BA-3F12-BE61-0225-64EF19D90B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726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6D5075-E871-3FD3-EFC1-319F8EA069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13">
            <a:extLst>
              <a:ext uri="{FF2B5EF4-FFF2-40B4-BE49-F238E27FC236}">
                <a16:creationId xmlns:a16="http://schemas.microsoft.com/office/drawing/2014/main" id="{BEC4997E-11AA-DE7C-8F1D-BC5E46C343C4}"/>
              </a:ext>
            </a:extLst>
          </p:cNvPr>
          <p:cNvGraphicFramePr>
            <a:graphicFrameLocks noGrp="1" noChangeAspect="1"/>
          </p:cNvGraphicFramePr>
          <p:nvPr>
            <p:ph sz="quarter" idx="1"/>
          </p:nvPr>
        </p:nvGraphicFramePr>
        <p:xfrm>
          <a:off x="2419350" y="25844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4151" imgH="215619" progId="Equation.3">
                  <p:embed/>
                </p:oleObj>
              </mc:Choice>
              <mc:Fallback>
                <p:oleObj name="Equation" r:id="rId2" imgW="114151" imgH="215619" progId="Equation.3">
                  <p:embed/>
                  <p:pic>
                    <p:nvPicPr>
                      <p:cNvPr id="4098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9350" y="25844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 descr="A group of children sitting at a table&#10;&#10;Description automatically generated">
            <a:extLst>
              <a:ext uri="{FF2B5EF4-FFF2-40B4-BE49-F238E27FC236}">
                <a16:creationId xmlns:a16="http://schemas.microsoft.com/office/drawing/2014/main" id="{04B39CCD-CB7A-8CBF-CC86-660EB8A76E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8704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7A8B7B-08ED-3320-8B50-B827673D4E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13">
            <a:extLst>
              <a:ext uri="{FF2B5EF4-FFF2-40B4-BE49-F238E27FC236}">
                <a16:creationId xmlns:a16="http://schemas.microsoft.com/office/drawing/2014/main" id="{76B7762E-6802-6BE3-9D5F-598CDDB6AA53}"/>
              </a:ext>
            </a:extLst>
          </p:cNvPr>
          <p:cNvGraphicFramePr>
            <a:graphicFrameLocks noGrp="1" noChangeAspect="1"/>
          </p:cNvGraphicFramePr>
          <p:nvPr>
            <p:ph sz="quarter" idx="1"/>
          </p:nvPr>
        </p:nvGraphicFramePr>
        <p:xfrm>
          <a:off x="2419350" y="25844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4151" imgH="215619" progId="Equation.3">
                  <p:embed/>
                </p:oleObj>
              </mc:Choice>
              <mc:Fallback>
                <p:oleObj name="Equation" r:id="rId2" imgW="114151" imgH="215619" progId="Equation.3">
                  <p:embed/>
                  <p:pic>
                    <p:nvPicPr>
                      <p:cNvPr id="4098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9350" y="25844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 descr="A group of students sitting at a table&#10;&#10;Description automatically generated">
            <a:extLst>
              <a:ext uri="{FF2B5EF4-FFF2-40B4-BE49-F238E27FC236}">
                <a16:creationId xmlns:a16="http://schemas.microsoft.com/office/drawing/2014/main" id="{3306CBC1-7E8B-AB2A-4CCC-54E20A5254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4738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957C66-4794-BC71-E486-DB61B1C6CE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13">
            <a:extLst>
              <a:ext uri="{FF2B5EF4-FFF2-40B4-BE49-F238E27FC236}">
                <a16:creationId xmlns:a16="http://schemas.microsoft.com/office/drawing/2014/main" id="{B676108A-A99A-E77A-5F6E-18C2F396080F}"/>
              </a:ext>
            </a:extLst>
          </p:cNvPr>
          <p:cNvGraphicFramePr>
            <a:graphicFrameLocks noGrp="1" noChangeAspect="1"/>
          </p:cNvGraphicFramePr>
          <p:nvPr>
            <p:ph sz="quarter" idx="1"/>
          </p:nvPr>
        </p:nvGraphicFramePr>
        <p:xfrm>
          <a:off x="2419350" y="25844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14151" imgH="215619" progId="Equation.3">
                  <p:embed/>
                </p:oleObj>
              </mc:Choice>
              <mc:Fallback>
                <p:oleObj name="Equation" r:id="rId4" imgW="114151" imgH="215619" progId="Equation.3">
                  <p:embed/>
                  <p:pic>
                    <p:nvPicPr>
                      <p:cNvPr id="4098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9350" y="25844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video - chủ đề 1">
            <a:hlinkClick r:id="" action="ppaction://media"/>
            <a:extLst>
              <a:ext uri="{FF2B5EF4-FFF2-40B4-BE49-F238E27FC236}">
                <a16:creationId xmlns:a16="http://schemas.microsoft.com/office/drawing/2014/main" id="{4608A94B-F865-9307-2B1F-3BA041AA35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67000" y="152400"/>
            <a:ext cx="3535357" cy="626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29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C95849-8E48-D3C2-9180-968DB7C832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13">
            <a:extLst>
              <a:ext uri="{FF2B5EF4-FFF2-40B4-BE49-F238E27FC236}">
                <a16:creationId xmlns:a16="http://schemas.microsoft.com/office/drawing/2014/main" id="{BC8D2E6B-C691-2F87-FFE1-344A1AE192E1}"/>
              </a:ext>
            </a:extLst>
          </p:cNvPr>
          <p:cNvGraphicFramePr>
            <a:graphicFrameLocks noGrp="1" noChangeAspect="1"/>
          </p:cNvGraphicFramePr>
          <p:nvPr>
            <p:ph sz="quarter" idx="1"/>
          </p:nvPr>
        </p:nvGraphicFramePr>
        <p:xfrm>
          <a:off x="2419350" y="25844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4151" imgH="215619" progId="Equation.3">
                  <p:embed/>
                </p:oleObj>
              </mc:Choice>
              <mc:Fallback>
                <p:oleObj name="Equation" r:id="rId2" imgW="114151" imgH="215619" progId="Equation.3">
                  <p:embed/>
                  <p:pic>
                    <p:nvPicPr>
                      <p:cNvPr id="4098" name="Object 13">
                        <a:extLst>
                          <a:ext uri="{FF2B5EF4-FFF2-40B4-BE49-F238E27FC236}">
                            <a16:creationId xmlns:a16="http://schemas.microsoft.com/office/drawing/2014/main" id="{DDD2DFEC-D8AF-443B-FB70-9B4CC3B89C8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9350" y="25844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 descr="A group of children sitting at a table&#10;&#10;Description automatically generated">
            <a:extLst>
              <a:ext uri="{FF2B5EF4-FFF2-40B4-BE49-F238E27FC236}">
                <a16:creationId xmlns:a16="http://schemas.microsoft.com/office/drawing/2014/main" id="{19E6442A-197B-4DB5-7CAB-9805AA18E1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8825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536A36-A6ED-B73B-1E93-7053B76DC4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13">
            <a:extLst>
              <a:ext uri="{FF2B5EF4-FFF2-40B4-BE49-F238E27FC236}">
                <a16:creationId xmlns:a16="http://schemas.microsoft.com/office/drawing/2014/main" id="{DDD2DFEC-D8AF-443B-FB70-9B4CC3B89C84}"/>
              </a:ext>
            </a:extLst>
          </p:cNvPr>
          <p:cNvGraphicFramePr>
            <a:graphicFrameLocks noGrp="1" noChangeAspect="1"/>
          </p:cNvGraphicFramePr>
          <p:nvPr>
            <p:ph sz="quarter" idx="1"/>
          </p:nvPr>
        </p:nvGraphicFramePr>
        <p:xfrm>
          <a:off x="2419350" y="25844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4151" imgH="215619" progId="Equation.3">
                  <p:embed/>
                </p:oleObj>
              </mc:Choice>
              <mc:Fallback>
                <p:oleObj name="Equation" r:id="rId2" imgW="114151" imgH="215619" progId="Equation.3">
                  <p:embed/>
                  <p:pic>
                    <p:nvPicPr>
                      <p:cNvPr id="4098" name="Object 13">
                        <a:extLst>
                          <a:ext uri="{FF2B5EF4-FFF2-40B4-BE49-F238E27FC236}">
                            <a16:creationId xmlns:a16="http://schemas.microsoft.com/office/drawing/2014/main" id="{68120082-B92A-650F-872B-9F5F88E1DEC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9350" y="25844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 descr="A person wearing a mask pointing at a chart&#10;&#10;Description automatically generated">
            <a:extLst>
              <a:ext uri="{FF2B5EF4-FFF2-40B4-BE49-F238E27FC236}">
                <a16:creationId xmlns:a16="http://schemas.microsoft.com/office/drawing/2014/main" id="{DDF24C7D-04F3-2D3C-ACB0-9EDEE261B5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0555"/>
            <a:ext cx="9144000" cy="626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9560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1BE8CE-1B01-94B0-F4FB-2B4B93B11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9" descr="HINH NEN">
            <a:extLst>
              <a:ext uri="{FF2B5EF4-FFF2-40B4-BE49-F238E27FC236}">
                <a16:creationId xmlns:a16="http://schemas.microsoft.com/office/drawing/2014/main" id="{B58CC7DE-5165-4395-7DBD-757ED0209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562" y="395468"/>
            <a:ext cx="9144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Text Box 8">
            <a:extLst>
              <a:ext uri="{FF2B5EF4-FFF2-40B4-BE49-F238E27FC236}">
                <a16:creationId xmlns:a16="http://schemas.microsoft.com/office/drawing/2014/main" id="{66000018-102E-4617-F4CF-00E46C9D89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0562" y="1615859"/>
            <a:ext cx="9834563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STEM LỚP 5/2 </a:t>
            </a:r>
          </a:p>
        </p:txBody>
      </p:sp>
      <p:sp>
        <p:nvSpPr>
          <p:cNvPr id="8" name="Google Shape;440;p26">
            <a:extLst>
              <a:ext uri="{FF2B5EF4-FFF2-40B4-BE49-F238E27FC236}">
                <a16:creationId xmlns:a16="http://schemas.microsoft.com/office/drawing/2014/main" id="{32F5121F-5853-2DF2-284C-42511FEA8305}"/>
              </a:ext>
            </a:extLst>
          </p:cNvPr>
          <p:cNvSpPr txBox="1">
            <a:spLocks/>
          </p:cNvSpPr>
          <p:nvPr/>
        </p:nvSpPr>
        <p:spPr>
          <a:xfrm>
            <a:off x="224074" y="3390287"/>
            <a:ext cx="9114952" cy="715963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 anchor="b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4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 sz="28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 sz="28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 sz="28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 sz="28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 sz="28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 sz="28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 sz="28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 sz="28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itan One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333399"/>
                  </a:outerShdw>
                </a:effectLst>
                <a:uLnTx/>
                <a:uFillTx/>
                <a:latin typeface="Arial"/>
                <a:sym typeface="Titan One"/>
              </a:rPr>
              <a:t>CHỦ ĐỀ 1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itan One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333399"/>
                  </a:outerShdw>
                </a:effectLst>
                <a:uLnTx/>
                <a:uFillTx/>
                <a:latin typeface="Arial"/>
                <a:sym typeface="Titan One"/>
              </a:rPr>
              <a:t>BỘ GHÉP HÌNH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itan One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333399"/>
                  </a:outerShdw>
                </a:effectLst>
                <a:uLnTx/>
                <a:uFillTx/>
                <a:latin typeface="Arial"/>
                <a:sym typeface="Titan One"/>
              </a:rPr>
              <a:t>TỪ CÁC KHỐI LẬP PHƯƠNG</a:t>
            </a:r>
            <a:endParaRPr kumimoji="0" lang="vi-VN" sz="3600" b="1" i="0" u="none" strike="noStrike" kern="1200" cap="none" spc="0" normalizeH="0" baseline="0" noProof="0" dirty="0">
              <a:ln w="6600">
                <a:solidFill>
                  <a:sysClr val="windowText" lastClr="000000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333399"/>
                </a:outerShdw>
              </a:effectLst>
              <a:uLnTx/>
              <a:uFillTx/>
              <a:latin typeface="Arial"/>
              <a:sym typeface="Titan One"/>
            </a:endParaRPr>
          </a:p>
        </p:txBody>
      </p:sp>
    </p:spTree>
    <p:extLst>
      <p:ext uri="{BB962C8B-B14F-4D97-AF65-F5344CB8AC3E}">
        <p14:creationId xmlns:p14="http://schemas.microsoft.com/office/powerpoint/2010/main" val="16018908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467160-7CFC-B10D-FD6C-A4E7EC3190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13">
            <a:extLst>
              <a:ext uri="{FF2B5EF4-FFF2-40B4-BE49-F238E27FC236}">
                <a16:creationId xmlns:a16="http://schemas.microsoft.com/office/drawing/2014/main" id="{8E39DB86-3003-4D1E-67AD-E1BFCA75F932}"/>
              </a:ext>
            </a:extLst>
          </p:cNvPr>
          <p:cNvGraphicFramePr>
            <a:graphicFrameLocks noGrp="1" noChangeAspect="1"/>
          </p:cNvGraphicFramePr>
          <p:nvPr>
            <p:ph sz="quarter" idx="1"/>
          </p:nvPr>
        </p:nvGraphicFramePr>
        <p:xfrm>
          <a:off x="2419350" y="25844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4151" imgH="215619" progId="Equation.3">
                  <p:embed/>
                </p:oleObj>
              </mc:Choice>
              <mc:Fallback>
                <p:oleObj name="Equation" r:id="rId2" imgW="114151" imgH="215619" progId="Equation.3">
                  <p:embed/>
                  <p:pic>
                    <p:nvPicPr>
                      <p:cNvPr id="4098" name="Object 13">
                        <a:extLst>
                          <a:ext uri="{FF2B5EF4-FFF2-40B4-BE49-F238E27FC236}">
                            <a16:creationId xmlns:a16="http://schemas.microsoft.com/office/drawing/2014/main" id="{68120082-B92A-650F-872B-9F5F88E1DEC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9350" y="25844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 descr="A group of children in a classroom&#10;&#10;Description automatically generated">
            <a:extLst>
              <a:ext uri="{FF2B5EF4-FFF2-40B4-BE49-F238E27FC236}">
                <a16:creationId xmlns:a16="http://schemas.microsoft.com/office/drawing/2014/main" id="{8CABB8ED-B32D-8A2F-1795-E539BD2FB1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62660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4b8cd62749c08e19acfa9a86cfbb96bba1414f0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1292</TotalTime>
  <Words>42</Words>
  <Application>Microsoft Office PowerPoint</Application>
  <PresentationFormat>On-screen Show (4:3)</PresentationFormat>
  <Paragraphs>12</Paragraphs>
  <Slides>21</Slides>
  <Notes>0</Notes>
  <HiddenSlides>0</HiddenSlides>
  <MMClips>3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Times New Roman</vt:lpstr>
      <vt:lpstr>Titan One</vt:lpstr>
      <vt:lpstr>Default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HOME</dc:creator>
  <cp:lastModifiedBy>ADMIN_PC</cp:lastModifiedBy>
  <cp:revision>80</cp:revision>
  <dcterms:created xsi:type="dcterms:W3CDTF">2008-12-30T05:50:42Z</dcterms:created>
  <dcterms:modified xsi:type="dcterms:W3CDTF">2024-02-19T16:39:00Z</dcterms:modified>
</cp:coreProperties>
</file>